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5" r:id="rId6"/>
    <p:sldId id="264" r:id="rId7"/>
    <p:sldId id="268" r:id="rId8"/>
    <p:sldId id="271" r:id="rId9"/>
    <p:sldId id="266" r:id="rId10"/>
    <p:sldId id="274" r:id="rId11"/>
    <p:sldId id="273" r:id="rId12"/>
    <p:sldId id="267" r:id="rId13"/>
    <p:sldId id="277" r:id="rId14"/>
    <p:sldId id="270" r:id="rId15"/>
    <p:sldId id="275" r:id="rId16"/>
    <p:sldId id="279" r:id="rId17"/>
    <p:sldId id="2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13"/>
    <p:restoredTop sz="94643"/>
  </p:normalViewPr>
  <p:slideViewPr>
    <p:cSldViewPr snapToGrid="0" snapToObjects="1">
      <p:cViewPr varScale="1">
        <p:scale>
          <a:sx n="145" d="100"/>
          <a:sy n="145" d="100"/>
        </p:scale>
        <p:origin x="192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1.png>
</file>

<file path=ppt/media/image2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2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9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5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2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17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9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78BA4-9C0A-F742-BA8E-587B540F2CB4}" type="datetimeFigureOut">
              <a:rPr lang="en-US" smtClean="0"/>
              <a:t>7/30/18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8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My MHD code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Angus</a:t>
            </a:r>
          </a:p>
        </p:txBody>
      </p:sp>
    </p:spTree>
    <p:extLst>
      <p:ext uri="{BB962C8B-B14F-4D97-AF65-F5344CB8AC3E}">
        <p14:creationId xmlns:p14="http://schemas.microsoft.com/office/powerpoint/2010/main" val="1921745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 analysis for </a:t>
            </a:r>
            <a:r>
              <a:rPr lang="en-US" dirty="0" err="1"/>
              <a:t>kR</a:t>
            </a:r>
            <a:r>
              <a:rPr lang="en-US" dirty="0"/>
              <a:t>=10 seed agrees well with that from </a:t>
            </a:r>
            <a:r>
              <a:rPr lang="en-US" dirty="0" err="1"/>
              <a:t>Parashiv</a:t>
            </a:r>
            <a:r>
              <a:rPr lang="en-US" dirty="0"/>
              <a:t> 2010 for first and second harmonics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E09B11-2254-1D4F-95BF-EB3CBC85D1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327" t="2449" r="10484" b="48579"/>
          <a:stretch/>
        </p:blipFill>
        <p:spPr>
          <a:xfrm>
            <a:off x="189433" y="2318685"/>
            <a:ext cx="3986401" cy="377511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543806" y="1667083"/>
            <a:ext cx="32865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Linear stage matches well for first and 2</a:t>
            </a:r>
            <a:r>
              <a:rPr lang="en-US" baseline="30000" dirty="0"/>
              <a:t>nd</a:t>
            </a:r>
            <a:r>
              <a:rPr lang="en-US" dirty="0"/>
              <a:t> harmonic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harmonic in my simulation is </a:t>
            </a:r>
            <a:r>
              <a:rPr lang="en-US" dirty="0" err="1"/>
              <a:t>kinda</a:t>
            </a:r>
            <a:r>
              <a:rPr lang="en-US" dirty="0"/>
              <a:t> wonky during linear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Nonlinear saturation stage from my sim matches their sim very well for first 3 harmonics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my sim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</a:t>
            </a:r>
            <a:r>
              <a:rPr lang="en-US" dirty="0" err="1"/>
              <a:t>Parashiv</a:t>
            </a:r>
            <a:r>
              <a:rPr lang="en-US" dirty="0"/>
              <a:t> 2010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2.08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3.02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273534" y="193408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My sim</a:t>
            </a:r>
            <a:endParaRPr lang="en-US" b="1" baseline="30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5B6472-DB68-FD42-BDB8-D74865C66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305" y="1885417"/>
            <a:ext cx="3466510" cy="46416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0B7817-ACAA-7441-8337-84C2904FAB8E}"/>
              </a:ext>
            </a:extLst>
          </p:cNvPr>
          <p:cNvSpPr txBox="1"/>
          <p:nvPr/>
        </p:nvSpPr>
        <p:spPr>
          <a:xfrm>
            <a:off x="5234609" y="1703651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Parashiv</a:t>
            </a:r>
            <a:r>
              <a:rPr lang="en-US" b="1" dirty="0"/>
              <a:t> 2010 pop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3779574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Linear growth of 3rd harmonic is observed when doing Fourier analysis of entropy density (S)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E09B11-2254-1D4F-95BF-EB3CBC85D1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327" t="2449" r="10484" b="48579"/>
          <a:stretch/>
        </p:blipFill>
        <p:spPr>
          <a:xfrm>
            <a:off x="189433" y="2318685"/>
            <a:ext cx="3986401" cy="377511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A0038C-7348-D848-890A-5995132936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291" t="2449" r="13479" b="48579"/>
          <a:stretch/>
        </p:blipFill>
        <p:spPr>
          <a:xfrm>
            <a:off x="4387841" y="2318685"/>
            <a:ext cx="3803280" cy="377511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488017" y="2605378"/>
            <a:ext cx="32865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kR</a:t>
            </a:r>
            <a:r>
              <a:rPr lang="en-US" dirty="0"/>
              <a:t> = 10 seeded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3.28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Theory suggests higher harmonics should have linear growth rates proportional to 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5FBFD-B0D9-8C40-93B2-72ECBCFAC6CE}"/>
              </a:ext>
            </a:extLst>
          </p:cNvPr>
          <p:cNvSpPr txBox="1"/>
          <p:nvPr/>
        </p:nvSpPr>
        <p:spPr>
          <a:xfrm>
            <a:off x="5430741" y="194935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S=P/N</a:t>
            </a:r>
            <a:r>
              <a:rPr lang="en-US" b="1" baseline="30000" dirty="0"/>
              <a:t>γ-1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273534" y="193408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density (N)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3877191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458739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=5 mode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A64709-042E-6049-8C14-7FE7EF80D4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5297" y="1456198"/>
            <a:ext cx="3159070" cy="5265119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525DEC7-D5C3-FF4B-B350-A3136DC53A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829524" y="1456199"/>
            <a:ext cx="3159070" cy="5265119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E0BBA7-054C-FA4A-8477-11477597BF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141" y="1456198"/>
            <a:ext cx="3154680" cy="52577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320x800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527774" y="1635684"/>
            <a:ext cx="32865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of 3</a:t>
            </a:r>
            <a:r>
              <a:rPr lang="en-US" baseline="30000" dirty="0"/>
              <a:t>rd</a:t>
            </a:r>
            <a:r>
              <a:rPr lang="en-US" dirty="0"/>
              <a:t> harmonic during linear stage is </a:t>
            </a:r>
            <a:r>
              <a:rPr lang="en-US" dirty="0" err="1"/>
              <a:t>kinda</a:t>
            </a:r>
            <a:r>
              <a:rPr lang="en-US" dirty="0"/>
              <a:t> wonky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in highest resolution sim does there appear to be a linear phase to the 3</a:t>
            </a:r>
            <a:r>
              <a:rPr lang="en-US" baseline="30000" dirty="0"/>
              <a:t>rd</a:t>
            </a:r>
            <a:r>
              <a:rPr lang="en-US" dirty="0"/>
              <a:t> harmonic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Fourier modes develop in highest resolution sim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Evolution of these modes during nonlinear saturation are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1.62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2.75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466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Linear growth of 2nd and 3</a:t>
            </a:r>
            <a:r>
              <a:rPr lang="en-US" baseline="30000" dirty="0"/>
              <a:t>rd</a:t>
            </a:r>
            <a:r>
              <a:rPr lang="en-US" dirty="0"/>
              <a:t> harmonics is closer to theory when looking at entropy density (S)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488017" y="2605378"/>
            <a:ext cx="32865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kR</a:t>
            </a:r>
            <a:r>
              <a:rPr lang="en-US" dirty="0"/>
              <a:t> = 5 seeded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1.62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2.75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1.81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2.71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Theory suggests higher harmonics should have linear growth rates proportional to 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5FBFD-B0D9-8C40-93B2-72ECBCFAC6CE}"/>
              </a:ext>
            </a:extLst>
          </p:cNvPr>
          <p:cNvSpPr txBox="1"/>
          <p:nvPr/>
        </p:nvSpPr>
        <p:spPr>
          <a:xfrm>
            <a:off x="5597718" y="1981275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S=P/N</a:t>
            </a:r>
            <a:r>
              <a:rPr lang="en-US" b="1" baseline="30000" dirty="0"/>
              <a:t>γ-1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734710" y="2004407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density (N)</a:t>
            </a:r>
            <a:endParaRPr lang="en-US" b="1" baseline="30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226D06-7027-BC4A-ACE2-319212CACF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632" t="2492" r="9571" b="49311"/>
          <a:stretch/>
        </p:blipFill>
        <p:spPr>
          <a:xfrm>
            <a:off x="528524" y="2350607"/>
            <a:ext cx="3963964" cy="3668530"/>
          </a:xfr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2D0550A-F21D-8342-A28C-A624551BBC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5205" t="2492" r="9520" b="49311"/>
          <a:stretch/>
        </p:blipFill>
        <p:spPr>
          <a:xfrm>
            <a:off x="4492488" y="2350607"/>
            <a:ext cx="3935896" cy="3707599"/>
          </a:xfrm>
        </p:spPr>
      </p:pic>
    </p:spTree>
    <p:extLst>
      <p:ext uri="{BB962C8B-B14F-4D97-AF65-F5344CB8AC3E}">
        <p14:creationId xmlns:p14="http://schemas.microsoft.com/office/powerpoint/2010/main" val="1620967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0F565C3-169C-6544-B63D-EFDF2E113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36" y="1473051"/>
            <a:ext cx="3154680" cy="5257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458739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=1 mode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8F3821A-2547-374E-A025-8ACEA9F9C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718" y="1473051"/>
            <a:ext cx="3154680" cy="52578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7069D9-9BF8-EF4A-B67C-1F726C1D9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945" y="1473051"/>
            <a:ext cx="3154680" cy="52578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527774" y="1635684"/>
            <a:ext cx="32865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Evolution of these modes during nonlinear saturation are not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z-resolution </a:t>
            </a:r>
            <a:r>
              <a:rPr lang="en-US" dirty="0">
                <a:sym typeface="Wingdings" pitchFamily="2" charset="2"/>
              </a:rPr>
              <a:t></a:t>
            </a:r>
            <a:r>
              <a:rPr lang="en-US" dirty="0"/>
              <a:t> higher dominant mode near saturation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160x800 sim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0.30 (</a:t>
            </a:r>
            <a:r>
              <a:rPr lang="en-US" dirty="0" err="1"/>
              <a:t>kR</a:t>
            </a:r>
            <a:r>
              <a:rPr lang="en-US" dirty="0"/>
              <a:t>=1)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0.55 (</a:t>
            </a:r>
            <a:r>
              <a:rPr lang="en-US" dirty="0" err="1"/>
              <a:t>kR</a:t>
            </a:r>
            <a:r>
              <a:rPr lang="en-US" dirty="0"/>
              <a:t>=2)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0.69 (</a:t>
            </a:r>
            <a:r>
              <a:rPr lang="en-US" dirty="0" err="1"/>
              <a:t>kR</a:t>
            </a:r>
            <a:r>
              <a:rPr lang="en-US" dirty="0"/>
              <a:t>=3)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80x200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</p:spTree>
    <p:extLst>
      <p:ext uri="{BB962C8B-B14F-4D97-AF65-F5344CB8AC3E}">
        <p14:creationId xmlns:p14="http://schemas.microsoft.com/office/powerpoint/2010/main" val="898680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47485-38A8-5240-827D-8BD1FE55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Seeded mode growth rates from shear-free sims matches well with </a:t>
            </a:r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11461D-CDF5-824D-B83C-AE98153EA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35997"/>
            <a:ext cx="5181600" cy="333059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E9DB3E-A9F7-2248-8D0B-1D2A2F982F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Seeded mode growth rates from simulations are (indicated by red arrows placed on Fig. 2 of </a:t>
            </a:r>
            <a:r>
              <a:rPr lang="en-US" dirty="0" err="1"/>
              <a:t>Paraschiv</a:t>
            </a:r>
            <a:r>
              <a:rPr lang="en-US" dirty="0"/>
              <a:t> 2010)</a:t>
            </a:r>
          </a:p>
          <a:p>
            <a:pPr lvl="1"/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lvl="1"/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lvl="1"/>
            <a:r>
              <a:rPr lang="en-US" dirty="0"/>
              <a:t>0.30 (</a:t>
            </a:r>
            <a:r>
              <a:rPr lang="en-US" dirty="0" err="1"/>
              <a:t>kR</a:t>
            </a:r>
            <a:r>
              <a:rPr lang="en-US" dirty="0"/>
              <a:t>=1)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4EE308-EF3B-D641-A9E6-1C3A292EFDF3}"/>
              </a:ext>
            </a:extLst>
          </p:cNvPr>
          <p:cNvCxnSpPr/>
          <p:nvPr/>
        </p:nvCxnSpPr>
        <p:spPr>
          <a:xfrm>
            <a:off x="1836751" y="4627659"/>
            <a:ext cx="31010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AC8C59-893D-AA46-A355-40BBF33E1227}"/>
              </a:ext>
            </a:extLst>
          </p:cNvPr>
          <p:cNvCxnSpPr>
            <a:cxnSpLocks/>
          </p:cNvCxnSpPr>
          <p:nvPr/>
        </p:nvCxnSpPr>
        <p:spPr>
          <a:xfrm>
            <a:off x="1836751" y="3635071"/>
            <a:ext cx="157435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5719B1F-0BDC-824F-A8FA-7D5B67EF72DA}"/>
              </a:ext>
            </a:extLst>
          </p:cNvPr>
          <p:cNvCxnSpPr>
            <a:cxnSpLocks/>
          </p:cNvCxnSpPr>
          <p:nvPr/>
        </p:nvCxnSpPr>
        <p:spPr>
          <a:xfrm>
            <a:off x="1836751" y="3350149"/>
            <a:ext cx="323618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254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7A256D-4423-C54C-A752-4B328BBA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3364" cy="976787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contours for seeded </a:t>
            </a:r>
            <a:r>
              <a:rPr lang="en-US" dirty="0" err="1"/>
              <a:t>kR</a:t>
            </a:r>
            <a:r>
              <a:rPr lang="en-US" dirty="0"/>
              <a:t>=10 mode at different stages in good agreement with other sims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080FB3-DD59-7E4D-B128-FDA52AA48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099" y="1840675"/>
            <a:ext cx="7561294" cy="1929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7BB075-64E4-E848-8A70-A49B59BDC85C}"/>
              </a:ext>
            </a:extLst>
          </p:cNvPr>
          <p:cNvSpPr txBox="1"/>
          <p:nvPr/>
        </p:nvSpPr>
        <p:spPr>
          <a:xfrm>
            <a:off x="9381506" y="1840675"/>
            <a:ext cx="245819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tried to follow their normalization, but off by about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Resolution in 2010 pop paper is said to be 80 in z for each mode and 1000-1500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resolution is 80 in z for each mode and 800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Last time slices are at slightly different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0DC0B-8076-784C-AD66-E734816D0BFE}"/>
              </a:ext>
            </a:extLst>
          </p:cNvPr>
          <p:cNvSpPr txBox="1"/>
          <p:nvPr/>
        </p:nvSpPr>
        <p:spPr>
          <a:xfrm>
            <a:off x="201881" y="2315688"/>
            <a:ext cx="111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C6FBE-6216-F84F-B34C-F8E3808CD363}"/>
              </a:ext>
            </a:extLst>
          </p:cNvPr>
          <p:cNvSpPr txBox="1"/>
          <p:nvPr/>
        </p:nvSpPr>
        <p:spPr>
          <a:xfrm>
            <a:off x="201881" y="4859112"/>
            <a:ext cx="90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Angus 2018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9513AC73-9D3D-954D-AE86-F815BCFD4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623" r="6680"/>
          <a:stretch/>
        </p:blipFill>
        <p:spPr>
          <a:xfrm>
            <a:off x="1005419" y="3982101"/>
            <a:ext cx="8366654" cy="2400351"/>
          </a:xfrm>
        </p:spPr>
      </p:pic>
    </p:spTree>
    <p:extLst>
      <p:ext uri="{BB962C8B-B14F-4D97-AF65-F5344CB8AC3E}">
        <p14:creationId xmlns:p14="http://schemas.microsoft.com/office/powerpoint/2010/main" val="1109877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7A256D-4423-C54C-A752-4B328BBA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3364" cy="976787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contours for seeded </a:t>
            </a:r>
            <a:r>
              <a:rPr lang="en-US" dirty="0" err="1"/>
              <a:t>kR</a:t>
            </a:r>
            <a:r>
              <a:rPr lang="en-US" dirty="0"/>
              <a:t>=10 mode at different stages in good agreement with other sims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A388769-F1A7-2747-90AB-00E32D218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23" r="5496"/>
          <a:stretch/>
        </p:blipFill>
        <p:spPr>
          <a:xfrm>
            <a:off x="897087" y="4016373"/>
            <a:ext cx="8583317" cy="233180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B080FB3-DD59-7E4D-B128-FDA52AA48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099" y="1840675"/>
            <a:ext cx="7561294" cy="1929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7BB075-64E4-E848-8A70-A49B59BDC85C}"/>
              </a:ext>
            </a:extLst>
          </p:cNvPr>
          <p:cNvSpPr txBox="1"/>
          <p:nvPr/>
        </p:nvSpPr>
        <p:spPr>
          <a:xfrm>
            <a:off x="9381506" y="1840675"/>
            <a:ext cx="245819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tried to follow their normalization, but off by about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Resolution in 2010 pop paper is said to be 80 in z for each mode and 1000-1500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resolution is 400 in z for each mode and 800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Last time slices are at slightly different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0DC0B-8076-784C-AD66-E734816D0BFE}"/>
              </a:ext>
            </a:extLst>
          </p:cNvPr>
          <p:cNvSpPr txBox="1"/>
          <p:nvPr/>
        </p:nvSpPr>
        <p:spPr>
          <a:xfrm>
            <a:off x="201881" y="2315688"/>
            <a:ext cx="111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C6FBE-6216-F84F-B34C-F8E3808CD363}"/>
              </a:ext>
            </a:extLst>
          </p:cNvPr>
          <p:cNvSpPr txBox="1"/>
          <p:nvPr/>
        </p:nvSpPr>
        <p:spPr>
          <a:xfrm>
            <a:off x="201881" y="4859112"/>
            <a:ext cx="90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Angus 2018</a:t>
            </a:r>
          </a:p>
        </p:txBody>
      </p:sp>
    </p:spTree>
    <p:extLst>
      <p:ext uri="{BB962C8B-B14F-4D97-AF65-F5344CB8AC3E}">
        <p14:creationId xmlns:p14="http://schemas.microsoft.com/office/powerpoint/2010/main" val="4281770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497EC-77BA-A448-86C8-B698603B5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=80, </a:t>
            </a:r>
            <a:r>
              <a:rPr lang="en-US" dirty="0" err="1"/>
              <a:t>nr</a:t>
            </a:r>
            <a:r>
              <a:rPr lang="en-US" dirty="0"/>
              <a:t>=400</a:t>
            </a:r>
          </a:p>
        </p:txBody>
      </p:sp>
      <p:pic>
        <p:nvPicPr>
          <p:cNvPr id="7" name="2Dpinch.avi">
            <a:hlinkClick r:id="" action="ppaction://media"/>
            <a:extLst>
              <a:ext uri="{FF2B5EF4-FFF2-40B4-BE49-F238E27FC236}">
                <a16:creationId xmlns:a16="http://schemas.microsoft.com/office/drawing/2014/main" id="{59C029E7-28C0-AB4A-8791-3F7BFF2856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80019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=80, </a:t>
            </a:r>
            <a:r>
              <a:rPr lang="en-US" dirty="0" err="1"/>
              <a:t>nr</a:t>
            </a:r>
            <a:r>
              <a:rPr lang="en-US" dirty="0"/>
              <a:t>=800 (slight asymmetry in z?) 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17EE14FD-8559-BF43-AB87-206A426338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8675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</a:t>
            </a:r>
          </a:p>
        </p:txBody>
      </p:sp>
      <p:pic>
        <p:nvPicPr>
          <p:cNvPr id="6" name="2Dpinch.avi">
            <a:hlinkClick r:id="" action="ppaction://media"/>
            <a:extLst>
              <a:ext uri="{FF2B5EF4-FFF2-40B4-BE49-F238E27FC236}">
                <a16:creationId xmlns:a16="http://schemas.microsoft.com/office/drawing/2014/main" id="{E98916E9-160D-784A-8018-2EDF5B71F93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8730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A7E247A6-1C55-6747-8A65-9F6D005A1C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189589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08466-DA73-3542-8F54-F5F48346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=5,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476873D9-2B27-FC48-84E3-68D4875FBD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41344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08466-DA73-3542-8F54-F5F48346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=5,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476873D9-2B27-FC48-84E3-68D4875FBD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73456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D985D-189F-0143-A494-D4D415EF8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(top), </a:t>
            </a:r>
            <a:r>
              <a:rPr lang="en-US" dirty="0" err="1"/>
              <a:t>nz</a:t>
            </a:r>
            <a:r>
              <a:rPr lang="en-US" dirty="0"/>
              <a:t>=320 (bottom)</a:t>
            </a:r>
          </a:p>
        </p:txBody>
      </p:sp>
      <p:pic>
        <p:nvPicPr>
          <p:cNvPr id="7" name="2Dpinch.avi">
            <a:hlinkClick r:id="" action="ppaction://media"/>
            <a:extLst>
              <a:ext uri="{FF2B5EF4-FFF2-40B4-BE49-F238E27FC236}">
                <a16:creationId xmlns:a16="http://schemas.microsoft.com/office/drawing/2014/main" id="{A541AFC5-F3E7-F44A-B94A-4D264BA595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76894" y="2507372"/>
            <a:ext cx="13451508" cy="1494612"/>
          </a:xfr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BEC2CF6B-5931-4B45-9091-069EC28C74C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76894" y="4438993"/>
            <a:ext cx="13451508" cy="149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5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6F154D-A30A-8845-A18E-6D2F428ED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64" y="1451052"/>
            <a:ext cx="3163824" cy="52730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85028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=10 mode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4065347-2B9B-EA4D-9774-827CF6C91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402" y="1451052"/>
            <a:ext cx="3163824" cy="52730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B278E93-0A67-4C44-8863-B61794298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7729" y="1457149"/>
            <a:ext cx="3160166" cy="52669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400x800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488017" y="1802296"/>
            <a:ext cx="32865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of 3</a:t>
            </a:r>
            <a:r>
              <a:rPr lang="en-US" baseline="30000" dirty="0"/>
              <a:t>rd</a:t>
            </a:r>
            <a:r>
              <a:rPr lang="en-US" dirty="0"/>
              <a:t> harmonic during linear stage is </a:t>
            </a:r>
            <a:r>
              <a:rPr lang="en-US" dirty="0" err="1"/>
              <a:t>kinda</a:t>
            </a:r>
            <a:r>
              <a:rPr lang="en-US" dirty="0"/>
              <a:t> wonky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Never really observer linear stage for </a:t>
            </a:r>
            <a:r>
              <a:rPr lang="en-US" dirty="0" err="1"/>
              <a:t>kR</a:t>
            </a:r>
            <a:r>
              <a:rPr lang="en-US" dirty="0"/>
              <a:t>=30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Fourier modes develop in highest resolution sim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Evolution of these modes during nonlinear saturation are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09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4304</TotalTime>
  <Words>797</Words>
  <Application>Microsoft Macintosh PowerPoint</Application>
  <PresentationFormat>Widescreen</PresentationFormat>
  <Paragraphs>102</Paragraphs>
  <Slides>17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My MHD code</vt:lpstr>
      <vt:lpstr>kR=10, nz=80, nr=400</vt:lpstr>
      <vt:lpstr>kR=10, nz=80, nr=800 (slight asymmetry in z?) </vt:lpstr>
      <vt:lpstr>kR=10, nz=160, nr=800</vt:lpstr>
      <vt:lpstr>kR=10, nz=160, nr=800 (to scale)</vt:lpstr>
      <vt:lpstr>kR=5, nz=160, nr=800 (to scale)</vt:lpstr>
      <vt:lpstr>kR=5, nz=160, nr=800 (to scale)</vt:lpstr>
      <vt:lpstr>kR=1, nz=160, nr=800 (top), nz=320 (bottom)</vt:lpstr>
      <vt:lpstr>Fourier amplitudes for seeded kR=10 mode</vt:lpstr>
      <vt:lpstr>Mode analysis for kR=10 seed agrees well with that from Parashiv 2010 for first and second harmonics</vt:lpstr>
      <vt:lpstr>Linear growth of 3rd harmonic is observed when doing Fourier analysis of entropy density (S)</vt:lpstr>
      <vt:lpstr>Fourier amplitudes for seeded kR=5 mode</vt:lpstr>
      <vt:lpstr>Linear growth of 2nd and 3rd harmonics is closer to theory when looking at entropy density (S)</vt:lpstr>
      <vt:lpstr>Fourier amplitudes for seeded kR=1 mode</vt:lpstr>
      <vt:lpstr>Seeded mode growth rates from shear-free sims matches well with Paraschiv 2010</vt:lpstr>
      <vt:lpstr>Density contours for seeded kR=10 mode at different stages in good agreement with other sims</vt:lpstr>
      <vt:lpstr>Density contours for seeded kR=10 mode at different stages in good agreement with other sims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MHD code</dc:title>
  <dc:creator>Angus, Justin Ray</dc:creator>
  <cp:lastModifiedBy>Angus, Justin Ray</cp:lastModifiedBy>
  <cp:revision>68</cp:revision>
  <dcterms:created xsi:type="dcterms:W3CDTF">2018-01-08T04:18:50Z</dcterms:created>
  <dcterms:modified xsi:type="dcterms:W3CDTF">2018-07-30T17:49:42Z</dcterms:modified>
</cp:coreProperties>
</file>

<file path=docProps/thumbnail.jpeg>
</file>